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0" r:id="rId2"/>
  </p:sldIdLst>
  <p:sldSz cx="9906000" cy="6858000" type="A4"/>
  <p:notesSz cx="6888163" cy="10020300"/>
  <p:defaultTextStyle>
    <a:defPPr>
      <a:defRPr lang="pt-BR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94709" autoAdjust="0"/>
  </p:normalViewPr>
  <p:slideViewPr>
    <p:cSldViewPr>
      <p:cViewPr varScale="1">
        <p:scale>
          <a:sx n="111" d="100"/>
          <a:sy n="111" d="100"/>
        </p:scale>
        <p:origin x="1248" y="9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38"/>
            <a:ext cx="84201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92A86-EC7D-4F8E-898D-566AD5FEA35F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28674-4BBA-4C3F-BC37-244E424CCD2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329A5-538F-4387-B6EF-B163BC9A703C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76D33-CEDE-4FC9-9E0A-EB6F84600AC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506" y="440691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72F2E-7FAD-4406-845C-5BD0F93165DD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B29E4-0F47-4927-A65D-C1481AF5492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36575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448300" y="1600206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36C1C-F20D-4C29-B2E1-9CD1A7C1CD79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473AF-E1F1-4A8A-B137-8305A16C2F7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C6000-F223-4FBC-A54F-D473696EB53E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27FBB-6279-4FB9-A22B-C6F442C5A69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F9095-72C3-48BB-AD13-979E9ACA86AF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031BE-9B79-4791-97A3-F61A6D59DB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7F061-5E02-485E-BC73-73BB0D22EFA1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9B643-DFF5-4B7D-9808-0BA0D962D60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2972" y="27306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8AA0C-0B89-4C8D-84CB-FEA57814742B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25C9F-A9FF-4D97-8251-34F103337B7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478CF-4164-4A32-BE1F-55A3427E5DBE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C6020-DDF3-4922-85C8-7845B998D12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23203-889A-4573-99C6-77B2BFAF9B07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32616-9D95-49B8-9215-BD84BE42590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780337" y="274651"/>
            <a:ext cx="2414588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36578" y="274651"/>
            <a:ext cx="7078663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F1853-5D3A-43AE-9BFE-12551B9916CA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BAFFD-AE95-4EDC-9477-756CF63084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276FFE0-26BC-4230-AFE9-C41E23873A87}" type="datetimeFigureOut">
              <a:rPr lang="pt-BR"/>
              <a:pPr>
                <a:defRPr/>
              </a:pPr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C07C864-CBB9-48CA-A3A2-342CC85658A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ângulo 34"/>
          <p:cNvSpPr/>
          <p:nvPr/>
        </p:nvSpPr>
        <p:spPr>
          <a:xfrm>
            <a:off x="200025" y="214313"/>
            <a:ext cx="9505950" cy="11906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6" name="Retângulo 35"/>
          <p:cNvSpPr/>
          <p:nvPr/>
        </p:nvSpPr>
        <p:spPr>
          <a:xfrm>
            <a:off x="1352550" y="260350"/>
            <a:ext cx="7777163" cy="1439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UNIVERSIDADE  DO  ESTADO  DO  PARÁ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CAMPUS VIII - MARABÁ</a:t>
            </a:r>
          </a:p>
        </p:txBody>
      </p:sp>
      <p:sp>
        <p:nvSpPr>
          <p:cNvPr id="37" name="Retângulo 36"/>
          <p:cNvSpPr/>
          <p:nvPr/>
        </p:nvSpPr>
        <p:spPr>
          <a:xfrm>
            <a:off x="415925" y="1557338"/>
            <a:ext cx="9217025" cy="1008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b="1" dirty="0">
                <a:solidFill>
                  <a:schemeClr val="tx1"/>
                </a:solidFill>
                <a:latin typeface="Alexander Grotesk" panose="02000506000000020004"/>
                <a:ea typeface="Adobe Ming Std L" pitchFamily="18" charset="-128"/>
                <a:cs typeface="Tahoma" pitchFamily="34" charset="0"/>
              </a:rPr>
              <a:t>Certificado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684748" y="5805264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err="1">
                <a:latin typeface="Alexander Grotesk" panose="02000506000000020004"/>
                <a:cs typeface="Times New Roman" panose="02020603050405020304" pitchFamily="18" charset="0"/>
              </a:rPr>
              <a:t>Profª</a:t>
            </a:r>
            <a:r>
              <a:rPr lang="pt-BR" sz="1400" dirty="0">
                <a:latin typeface="Alexander Grotesk" panose="02000506000000020004"/>
                <a:cs typeface="Times New Roman" panose="02020603050405020304" pitchFamily="18" charset="0"/>
              </a:rPr>
              <a:t>. </a:t>
            </a:r>
            <a:r>
              <a:rPr lang="pt-BR" sz="1400" dirty="0" err="1">
                <a:latin typeface="Alexander Grotesk" panose="02000506000000020004"/>
                <a:cs typeface="Times New Roman" panose="02020603050405020304" pitchFamily="18" charset="0"/>
              </a:rPr>
              <a:t>Dr</a:t>
            </a:r>
            <a:r>
              <a:rPr lang="pt-BR" sz="1400" dirty="0">
                <a:latin typeface="Alexander Grotesk" panose="02000506000000020004"/>
                <a:cs typeface="Times New Roman" panose="02020603050405020304" pitchFamily="18" charset="0"/>
              </a:rPr>
              <a:t>ª. Mírian Rosa Pereira</a:t>
            </a:r>
          </a:p>
          <a:p>
            <a:pPr algn="ctr"/>
            <a:r>
              <a:rPr lang="pt-BR" sz="1400" dirty="0">
                <a:latin typeface="Alexander Grotesk" panose="02000506000000020004"/>
                <a:cs typeface="Times New Roman" panose="02020603050405020304" pitchFamily="18" charset="0"/>
              </a:rPr>
              <a:t>Coordenadora Geral do Campus VIII/Marabá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967213E-17BC-35A0-BE0E-1CD639E9C3C6}"/>
              </a:ext>
            </a:extLst>
          </p:cNvPr>
          <p:cNvSpPr/>
          <p:nvPr/>
        </p:nvSpPr>
        <p:spPr>
          <a:xfrm>
            <a:off x="308484" y="2922661"/>
            <a:ext cx="9289032" cy="237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lexander Grotesk" panose="02000506000000020004"/>
                <a:cs typeface="Times New Roman" panose="02020603050405020304" pitchFamily="18" charset="0"/>
              </a:rPr>
              <a:t>Certificamos que </a:t>
            </a:r>
            <a:r>
              <a:rPr lang="pt-BR" sz="2200" b="1" dirty="0">
                <a:solidFill>
                  <a:srgbClr val="000000"/>
                </a:solidFill>
                <a:latin typeface="Alexander Grotesk" panose="02000506000000020004"/>
                <a:cs typeface="Times New Roman" panose="02020603050405020304" pitchFamily="18" charset="0"/>
              </a:rPr>
              <a:t>Márcia Simone da Silva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lexander Grotesk" panose="02000506000000020004"/>
                <a:cs typeface="Times New Roman" panose="02020603050405020304" pitchFamily="18" charset="0"/>
              </a:rPr>
              <a:t>participou como palestrante da temática </a:t>
            </a:r>
            <a:r>
              <a:rPr lang="pt-BR" sz="2200" dirty="0">
                <a:solidFill>
                  <a:srgbClr val="000000"/>
                </a:solidFill>
                <a:latin typeface="Alexander Grotesk" panose="02000506000000020004"/>
                <a:cs typeface="Times New Roman" panose="02020603050405020304" pitchFamily="18" charset="0"/>
              </a:rPr>
              <a:t>Memórias, Desafios e Conquistas de uma Professora Surda no Encontro com o Português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lexander Grotesk" panose="02000506000000020004"/>
                <a:cs typeface="Times New Roman" panose="02020603050405020304" pitchFamily="18" charset="0"/>
              </a:rPr>
              <a:t>, realizada pela Universidade do Estado do Pará-Campus VIII/Marabá, no dia </a:t>
            </a:r>
            <a:r>
              <a:rPr lang="pt-BR" sz="2200" dirty="0">
                <a:solidFill>
                  <a:srgbClr val="000000"/>
                </a:solidFill>
                <a:latin typeface="Alexander Grotesk" panose="02000506000000020004"/>
                <a:cs typeface="Times New Roman" panose="02020603050405020304" pitchFamily="18" charset="0"/>
              </a:rPr>
              <a:t>23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lexander Grotesk" panose="02000506000000020004"/>
                <a:cs typeface="Times New Roman" panose="02020603050405020304" pitchFamily="18" charset="0"/>
              </a:rPr>
              <a:t> de junho de 2026, com carga horária de </a:t>
            </a:r>
            <a:r>
              <a:rPr lang="pt-BR" sz="2200" dirty="0">
                <a:solidFill>
                  <a:srgbClr val="000000"/>
                </a:solidFill>
                <a:latin typeface="Alexander Grotesk" panose="02000506000000020004"/>
                <a:cs typeface="Times New Roman" panose="02020603050405020304" pitchFamily="18" charset="0"/>
              </a:rPr>
              <a:t>4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lexander Grotesk" panose="02000506000000020004"/>
                <a:cs typeface="Times New Roman" panose="02020603050405020304" pitchFamily="18" charset="0"/>
              </a:rPr>
              <a:t>h.</a:t>
            </a:r>
          </a:p>
          <a:p>
            <a:pPr algn="just"/>
            <a:endParaRPr lang="pt-BR" sz="2200" dirty="0">
              <a:solidFill>
                <a:schemeClr val="tx1"/>
              </a:solidFill>
              <a:latin typeface="Alexander Grotesk" panose="02000506000000020004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pt-BR" sz="2200" dirty="0">
                <a:solidFill>
                  <a:schemeClr val="tx1"/>
                </a:solidFill>
                <a:latin typeface="Alexander Grotesk" panose="02000506000000020004"/>
                <a:cs typeface="Times New Roman" panose="02020603050405020304" pitchFamily="18" charset="0"/>
              </a:rPr>
              <a:t>Marabá - PA, 25 de junho de 2026.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EEB6889A-5A0F-7DFB-B8DA-22AB3419EB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6029" y="690636"/>
            <a:ext cx="1393041" cy="14792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4607</TotalTime>
  <Words>85</Words>
  <Application>Microsoft Office PowerPoint</Application>
  <PresentationFormat>Papel A4 (210 x 297 mm)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Alexander Grotesk</vt:lpstr>
      <vt:lpstr>Arial</vt:lpstr>
      <vt:lpstr>Calibri</vt:lpstr>
      <vt:lpstr>Tahoma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propespgeral</dc:creator>
  <cp:lastModifiedBy>Eduardo Barroso</cp:lastModifiedBy>
  <cp:revision>253</cp:revision>
  <cp:lastPrinted>2025-02-14T13:06:22Z</cp:lastPrinted>
  <dcterms:created xsi:type="dcterms:W3CDTF">2010-10-28T13:29:08Z</dcterms:created>
  <dcterms:modified xsi:type="dcterms:W3CDTF">2026-06-25T22:11:06Z</dcterms:modified>
</cp:coreProperties>
</file>